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64" r:id="rId3"/>
    <p:sldId id="267" r:id="rId4"/>
    <p:sldId id="268" r:id="rId5"/>
    <p:sldId id="278" r:id="rId6"/>
    <p:sldId id="279" r:id="rId7"/>
    <p:sldId id="262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961A-B2F9-479E-BAC3-26D2BF153241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97A59-EF84-44BC-9851-9E25C0D6DE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727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91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70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36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049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462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26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798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07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84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530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539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CEBCD-7716-476E-B7B8-02A177BE97D0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6E6B4-9D30-4089-A44C-E79B8FC681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9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93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1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41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8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59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31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241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7394</TotalTime>
  <Words>0</Words>
  <Application>Microsoft Office PowerPoint</Application>
  <PresentationFormat>Panoramiczny</PresentationFormat>
  <Paragraphs>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NFOSiGW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Czarnecka Aleksandra</dc:creator>
  <cp:lastModifiedBy>Czarnecka Aleksandra</cp:lastModifiedBy>
  <cp:revision>14</cp:revision>
  <dcterms:created xsi:type="dcterms:W3CDTF">2022-12-07T09:52:07Z</dcterms:created>
  <dcterms:modified xsi:type="dcterms:W3CDTF">2023-03-17T08:30:10Z</dcterms:modified>
</cp:coreProperties>
</file>